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67" r:id="rId3"/>
    <p:sldId id="268" r:id="rId4"/>
    <p:sldId id="271" r:id="rId5"/>
    <p:sldId id="274" r:id="rId6"/>
    <p:sldId id="260" r:id="rId7"/>
    <p:sldId id="263" r:id="rId8"/>
    <p:sldId id="264" r:id="rId9"/>
    <p:sldId id="258" r:id="rId10"/>
    <p:sldId id="265" r:id="rId11"/>
    <p:sldId id="270" r:id="rId12"/>
    <p:sldId id="276" r:id="rId13"/>
    <p:sldId id="277" r:id="rId14"/>
    <p:sldId id="273" r:id="rId15"/>
    <p:sldId id="275" r:id="rId16"/>
    <p:sldId id="272" r:id="rId17"/>
    <p:sldId id="266" r:id="rId1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F51B5"/>
    <a:srgbClr val="303F9F"/>
    <a:srgbClr val="4CAF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7400" autoAdjust="0"/>
  </p:normalViewPr>
  <p:slideViewPr>
    <p:cSldViewPr snapToGrid="0">
      <p:cViewPr varScale="1">
        <p:scale>
          <a:sx n="85" d="100"/>
          <a:sy n="85" d="100"/>
        </p:scale>
        <p:origin x="22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jpg>
</file>

<file path=ppt/media/image23.jpg>
</file>

<file path=ppt/media/image3.png>
</file>

<file path=ppt/media/image4.png>
</file>

<file path=ppt/media/image5.jpeg>
</file>

<file path=ppt/media/image6.jpg>
</file>

<file path=ppt/media/image7.jpg>
</file>

<file path=ppt/media/image8.png>
</file>

<file path=ppt/media/image9.jpg>
</file>

<file path=ppt/media/media1.mp4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05AAB0-A6E3-47CA-BC78-D6338ABE3DF1}" type="datetimeFigureOut">
              <a:rPr lang="fr-FR" smtClean="0"/>
              <a:t>17/11/2016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C2BCAD-A307-4802-9F8B-42017B0046A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783714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/>
              <a:t>Image </a:t>
            </a:r>
            <a:r>
              <a:rPr lang="en-US" baseline="0" dirty="0" err="1"/>
              <a:t>rigolote</a:t>
            </a:r>
            <a:r>
              <a:rPr lang="en-US" baseline="0" dirty="0"/>
              <a:t> </a:t>
            </a:r>
            <a:r>
              <a:rPr lang="en-US" baseline="0" dirty="0" err="1"/>
              <a:t>d’introduction</a:t>
            </a:r>
            <a:endParaRPr lang="en-US" baseline="0" dirty="0"/>
          </a:p>
          <a:p>
            <a:r>
              <a:rPr lang="en-US" baseline="0" dirty="0"/>
              <a:t>Pas mal, </a:t>
            </a:r>
            <a:r>
              <a:rPr lang="en-US" baseline="0" dirty="0" err="1"/>
              <a:t>hein</a:t>
            </a:r>
            <a:r>
              <a:rPr lang="en-US" baseline="0" dirty="0"/>
              <a:t> ? </a:t>
            </a:r>
            <a:r>
              <a:rPr lang="en-US" baseline="0" dirty="0" err="1"/>
              <a:t>Je</a:t>
            </a:r>
            <a:r>
              <a:rPr lang="en-US" baseline="0" dirty="0"/>
              <a:t> ne </a:t>
            </a:r>
            <a:r>
              <a:rPr lang="en-US" baseline="0" dirty="0" err="1"/>
              <a:t>sais</a:t>
            </a:r>
            <a:r>
              <a:rPr lang="en-US" baseline="0" dirty="0"/>
              <a:t> pas </a:t>
            </a:r>
            <a:r>
              <a:rPr lang="en-US" baseline="0" dirty="0" err="1"/>
              <a:t>vous</a:t>
            </a:r>
            <a:r>
              <a:rPr lang="en-US" baseline="0" dirty="0"/>
              <a:t>, </a:t>
            </a:r>
            <a:r>
              <a:rPr lang="en-US" baseline="0" dirty="0" err="1"/>
              <a:t>mais</a:t>
            </a:r>
            <a:r>
              <a:rPr lang="en-US" baseline="0" dirty="0"/>
              <a:t> </a:t>
            </a:r>
            <a:r>
              <a:rPr lang="en-US" baseline="0" dirty="0" err="1"/>
              <a:t>en</a:t>
            </a:r>
            <a:r>
              <a:rPr lang="en-US" baseline="0" dirty="0"/>
              <a:t> tout </a:t>
            </a:r>
            <a:r>
              <a:rPr lang="en-US" baseline="0" dirty="0" err="1"/>
              <a:t>cas</a:t>
            </a:r>
            <a:r>
              <a:rPr lang="en-US" baseline="0" dirty="0"/>
              <a:t> </a:t>
            </a:r>
            <a:r>
              <a:rPr lang="en-US" baseline="0" dirty="0" err="1"/>
              <a:t>moi</a:t>
            </a:r>
            <a:r>
              <a:rPr lang="en-US" baseline="0" dirty="0"/>
              <a:t> </a:t>
            </a:r>
            <a:r>
              <a:rPr lang="en-US" baseline="0" dirty="0" err="1"/>
              <a:t>j’aime</a:t>
            </a:r>
            <a:r>
              <a:rPr lang="en-US" baseline="0" dirty="0"/>
              <a:t> beaucoup. </a:t>
            </a:r>
            <a:r>
              <a:rPr lang="en-US" baseline="0" dirty="0" err="1"/>
              <a:t>Pouvoir</a:t>
            </a:r>
            <a:r>
              <a:rPr lang="en-US" baseline="0" dirty="0"/>
              <a:t> </a:t>
            </a:r>
            <a:r>
              <a:rPr lang="en-US" baseline="0" dirty="0" err="1"/>
              <a:t>avoir</a:t>
            </a:r>
            <a:r>
              <a:rPr lang="en-US" baseline="0" dirty="0"/>
              <a:t> </a:t>
            </a:r>
            <a:r>
              <a:rPr lang="en-US" baseline="0" dirty="0" err="1"/>
              <a:t>sa</a:t>
            </a:r>
            <a:r>
              <a:rPr lang="en-US" baseline="0" dirty="0"/>
              <a:t> </a:t>
            </a:r>
            <a:r>
              <a:rPr lang="en-US" baseline="0" dirty="0" err="1"/>
              <a:t>musique</a:t>
            </a:r>
            <a:r>
              <a:rPr lang="en-US" baseline="0" dirty="0"/>
              <a:t> qui </a:t>
            </a:r>
            <a:r>
              <a:rPr lang="en-US" baseline="0" dirty="0" err="1"/>
              <a:t>s’écrit</a:t>
            </a:r>
            <a:r>
              <a:rPr lang="en-US" baseline="0" dirty="0"/>
              <a:t> de </a:t>
            </a:r>
            <a:r>
              <a:rPr lang="en-US" baseline="0" dirty="0" err="1"/>
              <a:t>manière</a:t>
            </a:r>
            <a:r>
              <a:rPr lang="en-US" baseline="0" dirty="0"/>
              <a:t> </a:t>
            </a:r>
            <a:r>
              <a:rPr lang="en-US" baseline="0" dirty="0" err="1"/>
              <a:t>automatique</a:t>
            </a:r>
            <a:r>
              <a:rPr lang="en-US" baseline="0" dirty="0"/>
              <a:t>.</a:t>
            </a:r>
          </a:p>
          <a:p>
            <a:endParaRPr lang="en-US" baseline="0" dirty="0"/>
          </a:p>
          <a:p>
            <a:r>
              <a:rPr lang="en-US" baseline="0" dirty="0"/>
              <a:t>Pour les </a:t>
            </a:r>
            <a:r>
              <a:rPr lang="en-US" baseline="0" dirty="0" err="1"/>
              <a:t>musiciens</a:t>
            </a:r>
            <a:r>
              <a:rPr lang="en-US" baseline="0" dirty="0"/>
              <a:t> </a:t>
            </a:r>
            <a:r>
              <a:rPr lang="en-US" baseline="0" dirty="0" err="1"/>
              <a:t>dans</a:t>
            </a:r>
            <a:r>
              <a:rPr lang="en-US" baseline="0" dirty="0"/>
              <a:t> la </a:t>
            </a:r>
            <a:r>
              <a:rPr lang="en-US" baseline="0" dirty="0" err="1"/>
              <a:t>salle</a:t>
            </a:r>
            <a:r>
              <a:rPr lang="en-US" baseline="0" dirty="0"/>
              <a:t> (slide </a:t>
            </a:r>
            <a:r>
              <a:rPr lang="en-US" baseline="0" dirty="0" err="1"/>
              <a:t>suivante</a:t>
            </a:r>
            <a:r>
              <a:rPr lang="en-US" baseline="0" dirty="0"/>
              <a:t>)</a:t>
            </a:r>
            <a:endParaRPr lang="fr-FR" baseline="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C2BCAD-A307-4802-9F8B-42017B0046A6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7533976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Mais</a:t>
            </a:r>
            <a:r>
              <a:rPr lang="en-US" baseline="0" dirty="0"/>
              <a:t> </a:t>
            </a:r>
            <a:r>
              <a:rPr lang="en-US" baseline="0" dirty="0" err="1"/>
              <a:t>aussi</a:t>
            </a:r>
            <a:r>
              <a:rPr lang="en-US" baseline="0" dirty="0"/>
              <a:t> faire </a:t>
            </a:r>
            <a:r>
              <a:rPr lang="en-US" baseline="0" dirty="0" err="1"/>
              <a:t>avancer</a:t>
            </a:r>
            <a:r>
              <a:rPr lang="en-US" baseline="0" dirty="0"/>
              <a:t> le </a:t>
            </a:r>
            <a:r>
              <a:rPr lang="en-US" baseline="0" dirty="0" err="1"/>
              <a:t>domaine</a:t>
            </a:r>
            <a:r>
              <a:rPr lang="en-US" baseline="0" dirty="0"/>
              <a:t> de la </a:t>
            </a:r>
            <a:r>
              <a:rPr lang="en-US" baseline="0" dirty="0" err="1"/>
              <a:t>recherche</a:t>
            </a:r>
            <a:r>
              <a:rPr lang="en-US" baseline="0" dirty="0"/>
              <a:t> musicale </a:t>
            </a:r>
            <a:r>
              <a:rPr lang="en-US" baseline="0" dirty="0" err="1"/>
              <a:t>en</a:t>
            </a:r>
            <a:r>
              <a:rPr lang="en-US" baseline="0" dirty="0"/>
              <a:t> </a:t>
            </a:r>
            <a:r>
              <a:rPr lang="en-US" baseline="0" dirty="0" err="1"/>
              <a:t>rencontrant</a:t>
            </a:r>
            <a:r>
              <a:rPr lang="en-US" baseline="0" dirty="0"/>
              <a:t> </a:t>
            </a:r>
            <a:r>
              <a:rPr lang="en-US" baseline="0" dirty="0" err="1"/>
              <a:t>directement</a:t>
            </a:r>
            <a:r>
              <a:rPr lang="en-US" baseline="0" dirty="0"/>
              <a:t> les grands </a:t>
            </a:r>
            <a:r>
              <a:rPr lang="en-US" baseline="0" dirty="0" err="1"/>
              <a:t>acteurs</a:t>
            </a:r>
            <a:r>
              <a:rPr lang="en-US" baseline="0" dirty="0"/>
              <a:t> de </a:t>
            </a:r>
            <a:r>
              <a:rPr lang="en-US" baseline="0" dirty="0" err="1"/>
              <a:t>ce</a:t>
            </a:r>
            <a:r>
              <a:rPr lang="en-US" baseline="0" dirty="0"/>
              <a:t> </a:t>
            </a:r>
            <a:r>
              <a:rPr lang="en-US" baseline="0" dirty="0" err="1"/>
              <a:t>domaine</a:t>
            </a:r>
            <a:r>
              <a:rPr lang="en-US" baseline="0" dirty="0"/>
              <a:t>, </a:t>
            </a:r>
            <a:r>
              <a:rPr lang="en-US" baseline="0" dirty="0" err="1"/>
              <a:t>lors</a:t>
            </a:r>
            <a:r>
              <a:rPr lang="en-US" baseline="0" dirty="0"/>
              <a:t> des </a:t>
            </a:r>
            <a:r>
              <a:rPr lang="en-US" baseline="0" dirty="0" err="1"/>
              <a:t>journées</a:t>
            </a:r>
            <a:r>
              <a:rPr lang="en-US" baseline="0" dirty="0"/>
              <a:t> </a:t>
            </a:r>
            <a:r>
              <a:rPr lang="en-US" baseline="0" dirty="0" err="1"/>
              <a:t>d’informatique</a:t>
            </a:r>
            <a:r>
              <a:rPr lang="en-US" baseline="0" dirty="0"/>
              <a:t> musicale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C2BCAD-A307-4802-9F8B-42017B0046A6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28649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err="1"/>
              <a:t>Mais</a:t>
            </a:r>
            <a:r>
              <a:rPr lang="en-US" baseline="0" dirty="0"/>
              <a:t> surtout </a:t>
            </a:r>
            <a:r>
              <a:rPr lang="en-US" baseline="0" dirty="0" err="1"/>
              <a:t>en</a:t>
            </a:r>
            <a:r>
              <a:rPr lang="en-US" baseline="0" dirty="0"/>
              <a:t> le </a:t>
            </a:r>
            <a:r>
              <a:rPr lang="en-US" baseline="0" dirty="0" err="1"/>
              <a:t>rendant</a:t>
            </a:r>
            <a:r>
              <a:rPr lang="en-US" baseline="0" dirty="0"/>
              <a:t> Open Source pour que </a:t>
            </a:r>
            <a:r>
              <a:rPr lang="en-US" baseline="0" dirty="0" err="1"/>
              <a:t>chacun</a:t>
            </a:r>
            <a:r>
              <a:rPr lang="en-US" baseline="0" dirty="0"/>
              <a:t> </a:t>
            </a:r>
            <a:r>
              <a:rPr lang="en-US" baseline="0" dirty="0" err="1"/>
              <a:t>puisse</a:t>
            </a:r>
            <a:r>
              <a:rPr lang="en-US" baseline="0" dirty="0"/>
              <a:t>  y </a:t>
            </a:r>
            <a:r>
              <a:rPr lang="en-US" baseline="0" dirty="0" err="1"/>
              <a:t>contribuer</a:t>
            </a:r>
            <a:r>
              <a:rPr lang="en-US" baseline="0" dirty="0"/>
              <a:t> et faire </a:t>
            </a:r>
            <a:r>
              <a:rPr lang="en-US" baseline="0" dirty="0" err="1"/>
              <a:t>entrer</a:t>
            </a:r>
            <a:r>
              <a:rPr lang="en-US" baseline="0" dirty="0"/>
              <a:t> la </a:t>
            </a:r>
            <a:r>
              <a:rPr lang="en-US" baseline="0" dirty="0" err="1"/>
              <a:t>recherche</a:t>
            </a:r>
            <a:r>
              <a:rPr lang="en-US" baseline="0" dirty="0"/>
              <a:t> musicale </a:t>
            </a:r>
            <a:r>
              <a:rPr lang="en-US" baseline="0" dirty="0" err="1"/>
              <a:t>dans</a:t>
            </a:r>
            <a:r>
              <a:rPr lang="en-US" baseline="0" dirty="0"/>
              <a:t> le </a:t>
            </a:r>
            <a:r>
              <a:rPr lang="en-US" baseline="0" dirty="0" err="1"/>
              <a:t>futur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C2BCAD-A307-4802-9F8B-42017B0046A6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774373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err="1"/>
              <a:t>Aujourd’hui</a:t>
            </a:r>
            <a:r>
              <a:rPr lang="en-US" baseline="0" dirty="0"/>
              <a:t> </a:t>
            </a:r>
            <a:r>
              <a:rPr lang="en-US" baseline="0" dirty="0" err="1"/>
              <a:t>c’est</a:t>
            </a:r>
            <a:r>
              <a:rPr lang="en-US" baseline="0" dirty="0"/>
              <a:t> castor qui </a:t>
            </a:r>
            <a:r>
              <a:rPr lang="en-US" baseline="0" dirty="0" err="1"/>
              <a:t>voit</a:t>
            </a:r>
            <a:r>
              <a:rPr lang="en-US" baseline="0" dirty="0"/>
              <a:t> </a:t>
            </a:r>
            <a:r>
              <a:rPr lang="en-US" baseline="0" dirty="0" err="1"/>
              <a:t>sa</a:t>
            </a:r>
            <a:r>
              <a:rPr lang="en-US" baseline="0" dirty="0"/>
              <a:t> vie </a:t>
            </a:r>
            <a:r>
              <a:rPr lang="en-US" baseline="0" dirty="0" err="1"/>
              <a:t>simplifé</a:t>
            </a:r>
            <a:r>
              <a:rPr lang="en-US" baseline="0" dirty="0"/>
              <a:t> par </a:t>
            </a:r>
            <a:r>
              <a:rPr lang="en-US" baseline="0" dirty="0" err="1"/>
              <a:t>notre</a:t>
            </a:r>
            <a:r>
              <a:rPr lang="en-US" baseline="0" dirty="0"/>
              <a:t> </a:t>
            </a:r>
            <a:r>
              <a:rPr lang="en-US" baseline="0" dirty="0" err="1"/>
              <a:t>projet</a:t>
            </a:r>
            <a:r>
              <a:rPr lang="en-US" baseline="0" dirty="0"/>
              <a:t>. </a:t>
            </a:r>
            <a:r>
              <a:rPr lang="en-US" baseline="0" dirty="0" err="1"/>
              <a:t>Demain</a:t>
            </a:r>
            <a:r>
              <a:rPr lang="en-US" baseline="0" dirty="0"/>
              <a:t> sera un </a:t>
            </a:r>
            <a:r>
              <a:rPr lang="en-US" baseline="0" dirty="0" err="1"/>
              <a:t>orchestre</a:t>
            </a:r>
            <a:r>
              <a:rPr lang="en-US" baseline="0" dirty="0"/>
              <a:t> </a:t>
            </a:r>
            <a:r>
              <a:rPr lang="en-US" baseline="0" dirty="0" err="1"/>
              <a:t>entier</a:t>
            </a:r>
            <a:r>
              <a:rPr lang="en-US" baseline="0" dirty="0"/>
              <a:t>.</a:t>
            </a:r>
          </a:p>
          <a:p>
            <a:endParaRPr lang="en-US" baseline="0" dirty="0"/>
          </a:p>
          <a:p>
            <a:r>
              <a:rPr lang="en-US" baseline="0" dirty="0" err="1"/>
              <a:t>Ajouter</a:t>
            </a:r>
            <a:r>
              <a:rPr lang="en-US" baseline="0" dirty="0"/>
              <a:t> </a:t>
            </a:r>
            <a:r>
              <a:rPr lang="en-US" baseline="0" dirty="0" err="1"/>
              <a:t>musique</a:t>
            </a:r>
            <a:r>
              <a:rPr lang="en-US" baseline="0" dirty="0"/>
              <a:t> game of thrones version orchestra.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C2BCAD-A307-4802-9F8B-42017B0046A6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6013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/>
              <a:t>Image </a:t>
            </a:r>
            <a:r>
              <a:rPr lang="en-US" baseline="0" dirty="0" err="1"/>
              <a:t>rigolote</a:t>
            </a:r>
            <a:r>
              <a:rPr lang="en-US" baseline="0" dirty="0"/>
              <a:t> </a:t>
            </a:r>
            <a:r>
              <a:rPr lang="en-US" baseline="0" dirty="0" err="1"/>
              <a:t>d’introduction</a:t>
            </a:r>
            <a:endParaRPr lang="en-US" baseline="0" dirty="0"/>
          </a:p>
          <a:p>
            <a:r>
              <a:rPr lang="en-US" baseline="0" dirty="0"/>
              <a:t>Pas mal, </a:t>
            </a:r>
            <a:r>
              <a:rPr lang="en-US" baseline="0" dirty="0" err="1"/>
              <a:t>hein</a:t>
            </a:r>
            <a:r>
              <a:rPr lang="en-US" baseline="0" dirty="0"/>
              <a:t> ? </a:t>
            </a:r>
            <a:r>
              <a:rPr lang="en-US" baseline="0" dirty="0" err="1"/>
              <a:t>Je</a:t>
            </a:r>
            <a:r>
              <a:rPr lang="en-US" baseline="0" dirty="0"/>
              <a:t> ne </a:t>
            </a:r>
            <a:r>
              <a:rPr lang="en-US" baseline="0" dirty="0" err="1"/>
              <a:t>sais</a:t>
            </a:r>
            <a:r>
              <a:rPr lang="en-US" baseline="0" dirty="0"/>
              <a:t> pas </a:t>
            </a:r>
            <a:r>
              <a:rPr lang="en-US" baseline="0" dirty="0" err="1"/>
              <a:t>vous</a:t>
            </a:r>
            <a:r>
              <a:rPr lang="en-US" baseline="0" dirty="0"/>
              <a:t>, </a:t>
            </a:r>
            <a:r>
              <a:rPr lang="en-US" baseline="0" dirty="0" err="1"/>
              <a:t>mais</a:t>
            </a:r>
            <a:r>
              <a:rPr lang="en-US" baseline="0" dirty="0"/>
              <a:t> </a:t>
            </a:r>
            <a:r>
              <a:rPr lang="en-US" baseline="0" dirty="0" err="1"/>
              <a:t>en</a:t>
            </a:r>
            <a:r>
              <a:rPr lang="en-US" baseline="0" dirty="0"/>
              <a:t> tout </a:t>
            </a:r>
            <a:r>
              <a:rPr lang="en-US" baseline="0" dirty="0" err="1"/>
              <a:t>cas</a:t>
            </a:r>
            <a:r>
              <a:rPr lang="en-US" baseline="0" dirty="0"/>
              <a:t> </a:t>
            </a:r>
            <a:r>
              <a:rPr lang="en-US" baseline="0" dirty="0" err="1"/>
              <a:t>moi</a:t>
            </a:r>
            <a:r>
              <a:rPr lang="en-US" baseline="0" dirty="0"/>
              <a:t> </a:t>
            </a:r>
            <a:r>
              <a:rPr lang="en-US" baseline="0" dirty="0" err="1"/>
              <a:t>j’aime</a:t>
            </a:r>
            <a:r>
              <a:rPr lang="en-US" baseline="0" dirty="0"/>
              <a:t> beaucoup. </a:t>
            </a:r>
            <a:r>
              <a:rPr lang="en-US" baseline="0" dirty="0" err="1"/>
              <a:t>Pouvoir</a:t>
            </a:r>
            <a:r>
              <a:rPr lang="en-US" baseline="0" dirty="0"/>
              <a:t> </a:t>
            </a:r>
            <a:r>
              <a:rPr lang="en-US" baseline="0" dirty="0" err="1"/>
              <a:t>avoir</a:t>
            </a:r>
            <a:r>
              <a:rPr lang="en-US" baseline="0" dirty="0"/>
              <a:t> </a:t>
            </a:r>
            <a:r>
              <a:rPr lang="en-US" baseline="0" dirty="0" err="1"/>
              <a:t>sa</a:t>
            </a:r>
            <a:r>
              <a:rPr lang="en-US" baseline="0" dirty="0"/>
              <a:t> </a:t>
            </a:r>
            <a:r>
              <a:rPr lang="en-US" baseline="0" dirty="0" err="1"/>
              <a:t>musique</a:t>
            </a:r>
            <a:r>
              <a:rPr lang="en-US" baseline="0" dirty="0"/>
              <a:t> qui </a:t>
            </a:r>
            <a:r>
              <a:rPr lang="en-US" baseline="0" dirty="0" err="1"/>
              <a:t>s’écrit</a:t>
            </a:r>
            <a:r>
              <a:rPr lang="en-US" baseline="0" dirty="0"/>
              <a:t> de </a:t>
            </a:r>
            <a:r>
              <a:rPr lang="en-US" baseline="0" dirty="0" err="1"/>
              <a:t>manière</a:t>
            </a:r>
            <a:r>
              <a:rPr lang="en-US" baseline="0" dirty="0"/>
              <a:t> </a:t>
            </a:r>
            <a:r>
              <a:rPr lang="en-US" baseline="0" dirty="0" err="1"/>
              <a:t>automatique</a:t>
            </a:r>
            <a:r>
              <a:rPr lang="en-US" baseline="0" dirty="0"/>
              <a:t>.</a:t>
            </a:r>
          </a:p>
          <a:p>
            <a:endParaRPr lang="en-US" baseline="0" dirty="0"/>
          </a:p>
          <a:p>
            <a:r>
              <a:rPr lang="en-US" baseline="0" dirty="0"/>
              <a:t>Pour les </a:t>
            </a:r>
            <a:r>
              <a:rPr lang="en-US" baseline="0" dirty="0" err="1"/>
              <a:t>musiciens</a:t>
            </a:r>
            <a:r>
              <a:rPr lang="en-US" baseline="0" dirty="0"/>
              <a:t> </a:t>
            </a:r>
            <a:r>
              <a:rPr lang="en-US" baseline="0" dirty="0" err="1"/>
              <a:t>dans</a:t>
            </a:r>
            <a:r>
              <a:rPr lang="en-US" baseline="0" dirty="0"/>
              <a:t> la </a:t>
            </a:r>
            <a:r>
              <a:rPr lang="en-US" baseline="0" dirty="0" err="1"/>
              <a:t>salle</a:t>
            </a:r>
            <a:r>
              <a:rPr lang="en-US" baseline="0" dirty="0"/>
              <a:t> (slide </a:t>
            </a:r>
            <a:r>
              <a:rPr lang="en-US" baseline="0" dirty="0" err="1"/>
              <a:t>suivante</a:t>
            </a:r>
            <a:r>
              <a:rPr lang="en-US" baseline="0" dirty="0"/>
              <a:t>)</a:t>
            </a:r>
            <a:endParaRPr lang="fr-FR" baseline="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C2BCAD-A307-4802-9F8B-42017B0046A6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917167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err="1"/>
              <a:t>Aujourd’hui</a:t>
            </a:r>
            <a:r>
              <a:rPr lang="en-US" baseline="0" dirty="0"/>
              <a:t> </a:t>
            </a:r>
            <a:r>
              <a:rPr lang="en-US" baseline="0" dirty="0" err="1"/>
              <a:t>c’est</a:t>
            </a:r>
            <a:r>
              <a:rPr lang="en-US" baseline="0" dirty="0"/>
              <a:t> castor qui </a:t>
            </a:r>
            <a:r>
              <a:rPr lang="en-US" baseline="0" dirty="0" err="1"/>
              <a:t>voit</a:t>
            </a:r>
            <a:r>
              <a:rPr lang="en-US" baseline="0" dirty="0"/>
              <a:t> </a:t>
            </a:r>
            <a:r>
              <a:rPr lang="en-US" baseline="0" dirty="0" err="1"/>
              <a:t>sa</a:t>
            </a:r>
            <a:r>
              <a:rPr lang="en-US" baseline="0" dirty="0"/>
              <a:t> vie </a:t>
            </a:r>
            <a:r>
              <a:rPr lang="en-US" baseline="0" dirty="0" err="1"/>
              <a:t>simplifé</a:t>
            </a:r>
            <a:r>
              <a:rPr lang="en-US" baseline="0" dirty="0"/>
              <a:t> par </a:t>
            </a:r>
            <a:r>
              <a:rPr lang="en-US" baseline="0" dirty="0" err="1"/>
              <a:t>notre</a:t>
            </a:r>
            <a:r>
              <a:rPr lang="en-US" baseline="0" dirty="0"/>
              <a:t> </a:t>
            </a:r>
            <a:r>
              <a:rPr lang="en-US" baseline="0" dirty="0" err="1"/>
              <a:t>projet</a:t>
            </a:r>
            <a:r>
              <a:rPr lang="en-US" baseline="0" dirty="0"/>
              <a:t>. </a:t>
            </a:r>
            <a:r>
              <a:rPr lang="en-US" baseline="0" dirty="0" err="1"/>
              <a:t>Demain</a:t>
            </a:r>
            <a:r>
              <a:rPr lang="en-US" baseline="0" dirty="0"/>
              <a:t> sera un </a:t>
            </a:r>
            <a:r>
              <a:rPr lang="en-US" baseline="0" dirty="0" err="1"/>
              <a:t>orchestre</a:t>
            </a:r>
            <a:r>
              <a:rPr lang="en-US" baseline="0" dirty="0"/>
              <a:t> </a:t>
            </a:r>
            <a:r>
              <a:rPr lang="en-US" baseline="0" dirty="0" err="1"/>
              <a:t>entier</a:t>
            </a:r>
            <a:r>
              <a:rPr lang="en-US" baseline="0" dirty="0"/>
              <a:t>.</a:t>
            </a:r>
          </a:p>
          <a:p>
            <a:endParaRPr lang="en-US" baseline="0" dirty="0"/>
          </a:p>
          <a:p>
            <a:r>
              <a:rPr lang="en-US" baseline="0" dirty="0" err="1"/>
              <a:t>Ajouter</a:t>
            </a:r>
            <a:r>
              <a:rPr lang="en-US" baseline="0" dirty="0"/>
              <a:t> </a:t>
            </a:r>
            <a:r>
              <a:rPr lang="en-US" baseline="0" dirty="0" err="1"/>
              <a:t>musique</a:t>
            </a:r>
            <a:r>
              <a:rPr lang="en-US" baseline="0" dirty="0"/>
              <a:t> game of thrones version orchestra.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C2BCAD-A307-4802-9F8B-42017B0046A6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138172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err="1"/>
              <a:t>Aujourd’hui</a:t>
            </a:r>
            <a:r>
              <a:rPr lang="en-US" baseline="0" dirty="0"/>
              <a:t> </a:t>
            </a:r>
            <a:r>
              <a:rPr lang="en-US" baseline="0" dirty="0" err="1"/>
              <a:t>c’est</a:t>
            </a:r>
            <a:r>
              <a:rPr lang="en-US" baseline="0" dirty="0"/>
              <a:t> castor qui </a:t>
            </a:r>
            <a:r>
              <a:rPr lang="en-US" baseline="0" dirty="0" err="1"/>
              <a:t>voit</a:t>
            </a:r>
            <a:r>
              <a:rPr lang="en-US" baseline="0" dirty="0"/>
              <a:t> </a:t>
            </a:r>
            <a:r>
              <a:rPr lang="en-US" baseline="0" dirty="0" err="1"/>
              <a:t>sa</a:t>
            </a:r>
            <a:r>
              <a:rPr lang="en-US" baseline="0" dirty="0"/>
              <a:t> vie </a:t>
            </a:r>
            <a:r>
              <a:rPr lang="en-US" baseline="0" dirty="0" err="1"/>
              <a:t>simplifé</a:t>
            </a:r>
            <a:r>
              <a:rPr lang="en-US" baseline="0" dirty="0"/>
              <a:t> par </a:t>
            </a:r>
            <a:r>
              <a:rPr lang="en-US" baseline="0" dirty="0" err="1"/>
              <a:t>notre</a:t>
            </a:r>
            <a:r>
              <a:rPr lang="en-US" baseline="0" dirty="0"/>
              <a:t> </a:t>
            </a:r>
            <a:r>
              <a:rPr lang="en-US" baseline="0" dirty="0" err="1"/>
              <a:t>projet</a:t>
            </a:r>
            <a:r>
              <a:rPr lang="en-US" baseline="0" dirty="0"/>
              <a:t>. </a:t>
            </a:r>
            <a:r>
              <a:rPr lang="en-US" baseline="0" dirty="0" err="1"/>
              <a:t>Demain</a:t>
            </a:r>
            <a:r>
              <a:rPr lang="en-US" baseline="0" dirty="0"/>
              <a:t> sera un </a:t>
            </a:r>
            <a:r>
              <a:rPr lang="en-US" baseline="0" dirty="0" err="1"/>
              <a:t>orchestre</a:t>
            </a:r>
            <a:r>
              <a:rPr lang="en-US" baseline="0" dirty="0"/>
              <a:t> </a:t>
            </a:r>
            <a:r>
              <a:rPr lang="en-US" baseline="0" dirty="0" err="1"/>
              <a:t>entier</a:t>
            </a:r>
            <a:r>
              <a:rPr lang="en-US" baseline="0" dirty="0"/>
              <a:t>.</a:t>
            </a:r>
          </a:p>
          <a:p>
            <a:endParaRPr lang="en-US" baseline="0" dirty="0"/>
          </a:p>
          <a:p>
            <a:r>
              <a:rPr lang="en-US" baseline="0" dirty="0" err="1"/>
              <a:t>Ajouter</a:t>
            </a:r>
            <a:r>
              <a:rPr lang="en-US" baseline="0" dirty="0"/>
              <a:t> </a:t>
            </a:r>
            <a:r>
              <a:rPr lang="en-US" baseline="0" dirty="0" err="1"/>
              <a:t>musique</a:t>
            </a:r>
            <a:r>
              <a:rPr lang="en-US" baseline="0" dirty="0"/>
              <a:t> game of thrones version orchestra.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C2BCAD-A307-4802-9F8B-42017B0046A6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9985182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err="1"/>
              <a:t>Aujourd’hui</a:t>
            </a:r>
            <a:r>
              <a:rPr lang="en-US" baseline="0" dirty="0"/>
              <a:t> </a:t>
            </a:r>
            <a:r>
              <a:rPr lang="en-US" baseline="0" dirty="0" err="1"/>
              <a:t>c’est</a:t>
            </a:r>
            <a:r>
              <a:rPr lang="en-US" baseline="0" dirty="0"/>
              <a:t> castor qui </a:t>
            </a:r>
            <a:r>
              <a:rPr lang="en-US" baseline="0" dirty="0" err="1"/>
              <a:t>voit</a:t>
            </a:r>
            <a:r>
              <a:rPr lang="en-US" baseline="0" dirty="0"/>
              <a:t> </a:t>
            </a:r>
            <a:r>
              <a:rPr lang="en-US" baseline="0" dirty="0" err="1"/>
              <a:t>sa</a:t>
            </a:r>
            <a:r>
              <a:rPr lang="en-US" baseline="0" dirty="0"/>
              <a:t> vie </a:t>
            </a:r>
            <a:r>
              <a:rPr lang="en-US" baseline="0" dirty="0" err="1"/>
              <a:t>simplifé</a:t>
            </a:r>
            <a:r>
              <a:rPr lang="en-US" baseline="0" dirty="0"/>
              <a:t> par </a:t>
            </a:r>
            <a:r>
              <a:rPr lang="en-US" baseline="0" dirty="0" err="1"/>
              <a:t>notre</a:t>
            </a:r>
            <a:r>
              <a:rPr lang="en-US" baseline="0" dirty="0"/>
              <a:t> </a:t>
            </a:r>
            <a:r>
              <a:rPr lang="en-US" baseline="0" dirty="0" err="1"/>
              <a:t>projet</a:t>
            </a:r>
            <a:r>
              <a:rPr lang="en-US" baseline="0" dirty="0"/>
              <a:t>. </a:t>
            </a:r>
            <a:r>
              <a:rPr lang="en-US" baseline="0" dirty="0" err="1"/>
              <a:t>Demain</a:t>
            </a:r>
            <a:r>
              <a:rPr lang="en-US" baseline="0" dirty="0"/>
              <a:t> sera un </a:t>
            </a:r>
            <a:r>
              <a:rPr lang="en-US" baseline="0" dirty="0" err="1"/>
              <a:t>orchestre</a:t>
            </a:r>
            <a:r>
              <a:rPr lang="en-US" baseline="0" dirty="0"/>
              <a:t> </a:t>
            </a:r>
            <a:r>
              <a:rPr lang="en-US" baseline="0" dirty="0" err="1"/>
              <a:t>entier</a:t>
            </a:r>
            <a:r>
              <a:rPr lang="en-US" baseline="0" dirty="0"/>
              <a:t>.</a:t>
            </a:r>
          </a:p>
          <a:p>
            <a:endParaRPr lang="en-US" baseline="0" dirty="0"/>
          </a:p>
          <a:p>
            <a:r>
              <a:rPr lang="en-US" baseline="0" dirty="0" err="1"/>
              <a:t>Ajouter</a:t>
            </a:r>
            <a:r>
              <a:rPr lang="en-US" baseline="0" dirty="0"/>
              <a:t> </a:t>
            </a:r>
            <a:r>
              <a:rPr lang="en-US" baseline="0" dirty="0" err="1"/>
              <a:t>musique</a:t>
            </a:r>
            <a:r>
              <a:rPr lang="en-US" baseline="0" dirty="0"/>
              <a:t> game of thrones version orchestra.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C2BCAD-A307-4802-9F8B-42017B0046A6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1510947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err="1"/>
              <a:t>Aujourd’hui</a:t>
            </a:r>
            <a:r>
              <a:rPr lang="en-US" baseline="0" dirty="0"/>
              <a:t> </a:t>
            </a:r>
            <a:r>
              <a:rPr lang="en-US" baseline="0" dirty="0" err="1"/>
              <a:t>c’est</a:t>
            </a:r>
            <a:r>
              <a:rPr lang="en-US" baseline="0" dirty="0"/>
              <a:t> castor qui </a:t>
            </a:r>
            <a:r>
              <a:rPr lang="en-US" baseline="0" dirty="0" err="1"/>
              <a:t>voit</a:t>
            </a:r>
            <a:r>
              <a:rPr lang="en-US" baseline="0" dirty="0"/>
              <a:t> </a:t>
            </a:r>
            <a:r>
              <a:rPr lang="en-US" baseline="0" dirty="0" err="1"/>
              <a:t>sa</a:t>
            </a:r>
            <a:r>
              <a:rPr lang="en-US" baseline="0" dirty="0"/>
              <a:t> vie </a:t>
            </a:r>
            <a:r>
              <a:rPr lang="en-US" baseline="0" dirty="0" err="1"/>
              <a:t>simplifé</a:t>
            </a:r>
            <a:r>
              <a:rPr lang="en-US" baseline="0" dirty="0"/>
              <a:t> par </a:t>
            </a:r>
            <a:r>
              <a:rPr lang="en-US" baseline="0" dirty="0" err="1"/>
              <a:t>notre</a:t>
            </a:r>
            <a:r>
              <a:rPr lang="en-US" baseline="0" dirty="0"/>
              <a:t> </a:t>
            </a:r>
            <a:r>
              <a:rPr lang="en-US" baseline="0" dirty="0" err="1"/>
              <a:t>projet</a:t>
            </a:r>
            <a:r>
              <a:rPr lang="en-US" baseline="0" dirty="0"/>
              <a:t>. </a:t>
            </a:r>
            <a:r>
              <a:rPr lang="en-US" baseline="0" dirty="0" err="1"/>
              <a:t>Demain</a:t>
            </a:r>
            <a:r>
              <a:rPr lang="en-US" baseline="0" dirty="0"/>
              <a:t> sera un </a:t>
            </a:r>
            <a:r>
              <a:rPr lang="en-US" baseline="0" dirty="0" err="1"/>
              <a:t>orchestre</a:t>
            </a:r>
            <a:r>
              <a:rPr lang="en-US" baseline="0" dirty="0"/>
              <a:t> </a:t>
            </a:r>
            <a:r>
              <a:rPr lang="en-US" baseline="0" dirty="0" err="1"/>
              <a:t>entier</a:t>
            </a:r>
            <a:r>
              <a:rPr lang="en-US" baseline="0" dirty="0"/>
              <a:t>.</a:t>
            </a:r>
          </a:p>
          <a:p>
            <a:endParaRPr lang="en-US" baseline="0" dirty="0"/>
          </a:p>
          <a:p>
            <a:r>
              <a:rPr lang="en-US" baseline="0" dirty="0" err="1"/>
              <a:t>Ajouter</a:t>
            </a:r>
            <a:r>
              <a:rPr lang="en-US" baseline="0" dirty="0"/>
              <a:t> </a:t>
            </a:r>
            <a:r>
              <a:rPr lang="en-US" baseline="0" dirty="0" err="1"/>
              <a:t>musique</a:t>
            </a:r>
            <a:r>
              <a:rPr lang="en-US" baseline="0" dirty="0"/>
              <a:t> game of thrones version orchestra.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C2BCAD-A307-4802-9F8B-42017B0046A6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053496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Pour</a:t>
            </a:r>
            <a:r>
              <a:rPr lang="en-US" baseline="0" dirty="0"/>
              <a:t> les </a:t>
            </a:r>
            <a:r>
              <a:rPr lang="en-US" baseline="0" dirty="0" err="1"/>
              <a:t>chopins</a:t>
            </a:r>
            <a:r>
              <a:rPr lang="en-US" baseline="0" dirty="0"/>
              <a:t> </a:t>
            </a:r>
            <a:r>
              <a:rPr lang="en-US" baseline="0" dirty="0" err="1"/>
              <a:t>en</a:t>
            </a:r>
            <a:r>
              <a:rPr lang="en-US" baseline="0" dirty="0"/>
              <a:t> </a:t>
            </a:r>
            <a:r>
              <a:rPr lang="en-US" baseline="0" dirty="0" err="1"/>
              <a:t>herbes</a:t>
            </a:r>
            <a:r>
              <a:rPr lang="en-US" baseline="0" dirty="0"/>
              <a:t> qui se </a:t>
            </a:r>
            <a:r>
              <a:rPr lang="en-US" baseline="0" dirty="0" err="1"/>
              <a:t>sont</a:t>
            </a:r>
            <a:r>
              <a:rPr lang="en-US" baseline="0" dirty="0"/>
              <a:t> déjà imagine composer les </a:t>
            </a:r>
            <a:r>
              <a:rPr lang="en-US" baseline="0" dirty="0" err="1"/>
              <a:t>futurs</a:t>
            </a:r>
            <a:r>
              <a:rPr lang="en-US" baseline="0" dirty="0"/>
              <a:t> grands </a:t>
            </a:r>
            <a:r>
              <a:rPr lang="en-US" baseline="0" dirty="0" err="1"/>
              <a:t>classiques</a:t>
            </a:r>
            <a:r>
              <a:rPr lang="en-US" baseline="0" dirty="0"/>
              <a:t> du piano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C2BCAD-A307-4802-9F8B-42017B0046A6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89804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Les</a:t>
            </a:r>
            <a:r>
              <a:rPr lang="en-US" baseline="0" dirty="0"/>
              <a:t> </a:t>
            </a:r>
            <a:r>
              <a:rPr lang="en-US" baseline="0" dirty="0" err="1"/>
              <a:t>guitaristes</a:t>
            </a:r>
            <a:r>
              <a:rPr lang="en-US" baseline="0" dirty="0"/>
              <a:t> se </a:t>
            </a:r>
            <a:r>
              <a:rPr lang="en-US" baseline="0" dirty="0" err="1"/>
              <a:t>projettant</a:t>
            </a:r>
            <a:r>
              <a:rPr lang="en-US" baseline="0" dirty="0"/>
              <a:t> </a:t>
            </a:r>
            <a:r>
              <a:rPr lang="en-US" baseline="0" dirty="0" err="1"/>
              <a:t>dépasser</a:t>
            </a:r>
            <a:r>
              <a:rPr lang="en-US" baseline="0" dirty="0"/>
              <a:t> Bowie </a:t>
            </a:r>
            <a:r>
              <a:rPr lang="en-US" baseline="0" dirty="0" err="1"/>
              <a:t>ou</a:t>
            </a:r>
            <a:r>
              <a:rPr lang="en-US" baseline="0" dirty="0"/>
              <a:t> Van Halen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C2BCAD-A307-4802-9F8B-42017B0046A6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013163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err="1"/>
              <a:t>Ou</a:t>
            </a:r>
            <a:r>
              <a:rPr lang="en-US" baseline="0" dirty="0"/>
              <a:t> </a:t>
            </a:r>
            <a:r>
              <a:rPr lang="en-US" baseline="0" dirty="0" err="1"/>
              <a:t>même</a:t>
            </a:r>
            <a:r>
              <a:rPr lang="en-US" baseline="0" dirty="0"/>
              <a:t> </a:t>
            </a:r>
            <a:r>
              <a:rPr lang="en-US" baseline="0" dirty="0" err="1"/>
              <a:t>si</a:t>
            </a:r>
            <a:r>
              <a:rPr lang="en-US" baseline="0" dirty="0"/>
              <a:t> </a:t>
            </a:r>
            <a:r>
              <a:rPr lang="en-US" baseline="0" dirty="0" err="1"/>
              <a:t>vous</a:t>
            </a:r>
            <a:r>
              <a:rPr lang="en-US" baseline="0" dirty="0"/>
              <a:t> </a:t>
            </a:r>
            <a:r>
              <a:rPr lang="en-US" baseline="0" dirty="0" err="1"/>
              <a:t>jouez</a:t>
            </a:r>
            <a:r>
              <a:rPr lang="en-US" baseline="0" dirty="0"/>
              <a:t> de la </a:t>
            </a:r>
            <a:r>
              <a:rPr lang="en-US" baseline="0" dirty="0" err="1"/>
              <a:t>scie</a:t>
            </a:r>
            <a:r>
              <a:rPr lang="en-US" baseline="0" dirty="0"/>
              <a:t> musicale. </a:t>
            </a:r>
            <a:r>
              <a:rPr lang="en-US" baseline="0" dirty="0" err="1"/>
              <a:t>Ça</a:t>
            </a:r>
            <a:r>
              <a:rPr lang="en-US" baseline="0" dirty="0"/>
              <a:t> </a:t>
            </a:r>
            <a:r>
              <a:rPr lang="en-US" baseline="0" dirty="0" err="1"/>
              <a:t>peut</a:t>
            </a:r>
            <a:r>
              <a:rPr lang="en-US" baseline="0" dirty="0"/>
              <a:t> </a:t>
            </a:r>
            <a:r>
              <a:rPr lang="en-US" baseline="0" dirty="0" err="1"/>
              <a:t>paraître</a:t>
            </a:r>
            <a:r>
              <a:rPr lang="en-US" baseline="0" dirty="0"/>
              <a:t> ridicule, </a:t>
            </a:r>
            <a:r>
              <a:rPr lang="en-US" baseline="0" dirty="0" err="1"/>
              <a:t>mais</a:t>
            </a:r>
            <a:r>
              <a:rPr lang="en-US" baseline="0" dirty="0"/>
              <a:t> </a:t>
            </a:r>
            <a:r>
              <a:rPr lang="en-US" baseline="0" dirty="0" err="1"/>
              <a:t>il</a:t>
            </a:r>
            <a:r>
              <a:rPr lang="en-US" baseline="0" dirty="0"/>
              <a:t> y a des gens </a:t>
            </a:r>
            <a:r>
              <a:rPr lang="en-US" baseline="0" dirty="0" err="1"/>
              <a:t>vraiment</a:t>
            </a:r>
            <a:r>
              <a:rPr lang="en-US" baseline="0" dirty="0"/>
              <a:t> </a:t>
            </a:r>
            <a:r>
              <a:rPr lang="en-US" baseline="0" dirty="0" err="1"/>
              <a:t>talentueux</a:t>
            </a:r>
            <a:r>
              <a:rPr lang="en-US" baseline="0" dirty="0"/>
              <a:t> avec </a:t>
            </a:r>
            <a:r>
              <a:rPr lang="en-US" baseline="0" dirty="0" err="1"/>
              <a:t>une</a:t>
            </a:r>
            <a:r>
              <a:rPr lang="en-US" baseline="0" dirty="0"/>
              <a:t> </a:t>
            </a:r>
            <a:r>
              <a:rPr lang="en-US" baseline="0" dirty="0" err="1"/>
              <a:t>scie</a:t>
            </a:r>
            <a:r>
              <a:rPr lang="en-US" baseline="0" dirty="0"/>
              <a:t>.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C2BCAD-A307-4802-9F8B-42017B0046A6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926422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</a:t>
            </a:r>
            <a:r>
              <a:rPr lang="en-US" baseline="0" dirty="0"/>
              <a:t> </a:t>
            </a:r>
            <a:r>
              <a:rPr lang="en-US" baseline="0" dirty="0" err="1"/>
              <a:t>où</a:t>
            </a:r>
            <a:r>
              <a:rPr lang="en-US" baseline="0" dirty="0"/>
              <a:t> </a:t>
            </a:r>
            <a:r>
              <a:rPr lang="en-US" baseline="0" dirty="0" err="1"/>
              <a:t>c’est</a:t>
            </a:r>
            <a:r>
              <a:rPr lang="en-US" baseline="0" dirty="0"/>
              <a:t> genial, </a:t>
            </a:r>
            <a:r>
              <a:rPr lang="en-US" baseline="0" dirty="0" err="1"/>
              <a:t>c’est</a:t>
            </a:r>
            <a:r>
              <a:rPr lang="en-US" baseline="0" dirty="0"/>
              <a:t> </a:t>
            </a:r>
            <a:r>
              <a:rPr lang="en-US" baseline="0" dirty="0" err="1"/>
              <a:t>qu’il</a:t>
            </a:r>
            <a:r>
              <a:rPr lang="en-US" baseline="0" dirty="0"/>
              <a:t> </a:t>
            </a:r>
            <a:r>
              <a:rPr lang="en-US" baseline="0" dirty="0" err="1"/>
              <a:t>n’y</a:t>
            </a:r>
            <a:r>
              <a:rPr lang="en-US" baseline="0" dirty="0"/>
              <a:t> a plus de </a:t>
            </a:r>
            <a:r>
              <a:rPr lang="en-US" baseline="0" dirty="0" err="1"/>
              <a:t>contraintes</a:t>
            </a:r>
            <a:r>
              <a:rPr lang="en-US" baseline="0" dirty="0"/>
              <a:t> </a:t>
            </a:r>
            <a:r>
              <a:rPr lang="en-US" baseline="0" dirty="0" err="1"/>
              <a:t>lié</a:t>
            </a:r>
            <a:r>
              <a:rPr lang="en-US" baseline="0" dirty="0"/>
              <a:t> à un instrument </a:t>
            </a:r>
            <a:r>
              <a:rPr lang="en-US" baseline="0" dirty="0" err="1"/>
              <a:t>particulier</a:t>
            </a:r>
            <a:r>
              <a:rPr lang="en-US" baseline="0" dirty="0"/>
              <a:t>.</a:t>
            </a:r>
          </a:p>
          <a:p>
            <a:endParaRPr lang="en-US" baseline="0" dirty="0"/>
          </a:p>
          <a:p>
            <a:r>
              <a:rPr lang="en-US" baseline="0" dirty="0" err="1"/>
              <a:t>Jouez</a:t>
            </a:r>
            <a:r>
              <a:rPr lang="en-US" baseline="0" dirty="0"/>
              <a:t> de </a:t>
            </a:r>
            <a:r>
              <a:rPr lang="en-US" baseline="0" dirty="0" err="1"/>
              <a:t>votre</a:t>
            </a:r>
            <a:r>
              <a:rPr lang="en-US" baseline="0" dirty="0"/>
              <a:t> instrument et </a:t>
            </a:r>
            <a:r>
              <a:rPr lang="en-US" baseline="0" dirty="0" err="1"/>
              <a:t>composez</a:t>
            </a:r>
            <a:r>
              <a:rPr lang="en-US" baseline="0" dirty="0"/>
              <a:t> pour </a:t>
            </a:r>
            <a:r>
              <a:rPr lang="en-US" baseline="0" dirty="0" err="1"/>
              <a:t>d’autres</a:t>
            </a:r>
            <a:r>
              <a:rPr lang="en-US" baseline="0" dirty="0"/>
              <a:t>.</a:t>
            </a:r>
          </a:p>
          <a:p>
            <a:endParaRPr lang="en-US" baseline="0" dirty="0"/>
          </a:p>
          <a:p>
            <a:r>
              <a:rPr lang="en-US" baseline="0" dirty="0"/>
              <a:t>Le plus beau </a:t>
            </a:r>
            <a:r>
              <a:rPr lang="en-US" baseline="0" dirty="0" err="1"/>
              <a:t>dans</a:t>
            </a:r>
            <a:r>
              <a:rPr lang="en-US" baseline="0" dirty="0"/>
              <a:t> </a:t>
            </a:r>
            <a:r>
              <a:rPr lang="en-US" baseline="0" dirty="0" err="1"/>
              <a:t>l’histoire</a:t>
            </a:r>
            <a:r>
              <a:rPr lang="en-US" baseline="0" dirty="0"/>
              <a:t> ? </a:t>
            </a:r>
            <a:r>
              <a:rPr lang="en-US" baseline="0" dirty="0" err="1"/>
              <a:t>Ça</a:t>
            </a:r>
            <a:r>
              <a:rPr lang="en-US" baseline="0" dirty="0"/>
              <a:t> ne </a:t>
            </a:r>
            <a:r>
              <a:rPr lang="en-US" baseline="0" dirty="0" err="1"/>
              <a:t>fais</a:t>
            </a:r>
            <a:r>
              <a:rPr lang="en-US" baseline="0" dirty="0"/>
              <a:t> que commencer.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C2BCAD-A307-4802-9F8B-42017B0046A6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696151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En</a:t>
            </a:r>
            <a:r>
              <a:rPr lang="en-US" baseline="0" dirty="0"/>
              <a:t> </a:t>
            </a:r>
            <a:r>
              <a:rPr lang="en-US" baseline="0" dirty="0" err="1"/>
              <a:t>effet</a:t>
            </a:r>
            <a:r>
              <a:rPr lang="en-US" baseline="0" dirty="0"/>
              <a:t>, Music Sheet Writer </a:t>
            </a:r>
            <a:r>
              <a:rPr lang="en-US" baseline="0" dirty="0" err="1"/>
              <a:t>est</a:t>
            </a:r>
            <a:r>
              <a:rPr lang="en-US" baseline="0" dirty="0"/>
              <a:t> un </a:t>
            </a:r>
            <a:r>
              <a:rPr lang="en-US" baseline="0" dirty="0" err="1"/>
              <a:t>projet</a:t>
            </a:r>
            <a:r>
              <a:rPr lang="en-US" baseline="0" dirty="0"/>
              <a:t> qui a pour ambition de </a:t>
            </a:r>
            <a:r>
              <a:rPr lang="en-US" b="1" baseline="0" dirty="0" err="1"/>
              <a:t>Retranscrire</a:t>
            </a:r>
            <a:r>
              <a:rPr lang="en-US" b="1" baseline="0" dirty="0"/>
              <a:t> à </a:t>
            </a:r>
            <a:r>
              <a:rPr lang="en-US" b="1" baseline="0" dirty="0" err="1"/>
              <a:t>l’écrit</a:t>
            </a:r>
            <a:r>
              <a:rPr lang="en-US" b="1" baseline="0" dirty="0"/>
              <a:t> la </a:t>
            </a:r>
            <a:r>
              <a:rPr lang="en-US" b="1" baseline="0" dirty="0" err="1"/>
              <a:t>musique</a:t>
            </a:r>
            <a:r>
              <a:rPr lang="en-US" b="1" baseline="0" dirty="0"/>
              <a:t> </a:t>
            </a:r>
            <a:r>
              <a:rPr lang="en-US" b="1" baseline="0" dirty="0" err="1"/>
              <a:t>en</a:t>
            </a:r>
            <a:r>
              <a:rPr lang="en-US" b="1" baseline="0" dirty="0"/>
              <a:t> temps reel</a:t>
            </a:r>
          </a:p>
          <a:p>
            <a:endParaRPr lang="fr-FR" b="1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C2BCAD-A307-4802-9F8B-42017B0046A6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884995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Que </a:t>
            </a:r>
            <a:r>
              <a:rPr lang="en-US" dirty="0" err="1"/>
              <a:t>vous</a:t>
            </a:r>
            <a:r>
              <a:rPr lang="en-US" dirty="0"/>
              <a:t> </a:t>
            </a:r>
            <a:r>
              <a:rPr lang="en-US" dirty="0" err="1"/>
              <a:t>soyez</a:t>
            </a:r>
            <a:r>
              <a:rPr lang="en-US" dirty="0"/>
              <a:t> </a:t>
            </a:r>
            <a:r>
              <a:rPr lang="en-US" dirty="0" err="1"/>
              <a:t>débutant</a:t>
            </a:r>
            <a:r>
              <a:rPr lang="en-US" baseline="0" dirty="0"/>
              <a:t> et que </a:t>
            </a:r>
            <a:r>
              <a:rPr lang="en-US" baseline="0" dirty="0" err="1"/>
              <a:t>vous</a:t>
            </a:r>
            <a:r>
              <a:rPr lang="en-US" baseline="0" dirty="0"/>
              <a:t> </a:t>
            </a:r>
            <a:r>
              <a:rPr lang="en-US" baseline="0" dirty="0" err="1"/>
              <a:t>ayez</a:t>
            </a:r>
            <a:r>
              <a:rPr lang="en-US" baseline="0" dirty="0"/>
              <a:t> </a:t>
            </a:r>
            <a:r>
              <a:rPr lang="en-US" baseline="0" dirty="0" err="1"/>
              <a:t>envie</a:t>
            </a:r>
            <a:r>
              <a:rPr lang="en-US" baseline="0" dirty="0"/>
              <a:t> de </a:t>
            </a:r>
            <a:r>
              <a:rPr lang="en-US" baseline="0" dirty="0" err="1"/>
              <a:t>vous</a:t>
            </a:r>
            <a:r>
              <a:rPr lang="en-US" baseline="0" dirty="0"/>
              <a:t> lancer </a:t>
            </a:r>
            <a:r>
              <a:rPr lang="en-US" baseline="0" dirty="0" err="1"/>
              <a:t>dans</a:t>
            </a:r>
            <a:r>
              <a:rPr lang="en-US" baseline="0" dirty="0"/>
              <a:t> la composition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C2BCAD-A307-4802-9F8B-42017B0046A6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767121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bien</a:t>
            </a:r>
            <a:r>
              <a:rPr lang="en-US" dirty="0"/>
              <a:t> que</a:t>
            </a:r>
            <a:r>
              <a:rPr lang="en-US" baseline="0" dirty="0"/>
              <a:t> </a:t>
            </a:r>
            <a:r>
              <a:rPr lang="en-US" baseline="0" dirty="0" err="1"/>
              <a:t>vous</a:t>
            </a:r>
            <a:r>
              <a:rPr lang="en-US" baseline="0" dirty="0"/>
              <a:t> </a:t>
            </a:r>
            <a:r>
              <a:rPr lang="en-US" baseline="0" dirty="0" err="1"/>
              <a:t>soyez</a:t>
            </a:r>
            <a:r>
              <a:rPr lang="en-US" baseline="0" dirty="0"/>
              <a:t> </a:t>
            </a:r>
            <a:r>
              <a:rPr lang="en-US" baseline="0" dirty="0" err="1"/>
              <a:t>une</a:t>
            </a:r>
            <a:r>
              <a:rPr lang="en-US" baseline="0" dirty="0"/>
              <a:t> Rockstar de la </a:t>
            </a:r>
            <a:r>
              <a:rPr lang="en-US" baseline="0" dirty="0" err="1"/>
              <a:t>musique</a:t>
            </a:r>
            <a:r>
              <a:rPr lang="en-US" baseline="0" dirty="0"/>
              <a:t> et que </a:t>
            </a:r>
            <a:r>
              <a:rPr lang="en-US" baseline="0" dirty="0" err="1"/>
              <a:t>cette</a:t>
            </a:r>
            <a:r>
              <a:rPr lang="en-US" baseline="0" dirty="0"/>
              <a:t> </a:t>
            </a:r>
            <a:r>
              <a:rPr lang="en-US" baseline="0" dirty="0" err="1"/>
              <a:t>dernière</a:t>
            </a:r>
            <a:r>
              <a:rPr lang="en-US" baseline="0" dirty="0"/>
              <a:t> </a:t>
            </a:r>
            <a:r>
              <a:rPr lang="en-US" baseline="0" dirty="0" err="1"/>
              <a:t>n’a</a:t>
            </a:r>
            <a:r>
              <a:rPr lang="en-US" baseline="0" dirty="0"/>
              <a:t> plus </a:t>
            </a:r>
            <a:r>
              <a:rPr lang="en-US" baseline="0" dirty="0" err="1"/>
              <a:t>aucun</a:t>
            </a:r>
            <a:r>
              <a:rPr lang="en-US" baseline="0" dirty="0"/>
              <a:t> secret pour </a:t>
            </a:r>
            <a:r>
              <a:rPr lang="en-US" baseline="0" dirty="0" err="1"/>
              <a:t>vous</a:t>
            </a:r>
            <a:r>
              <a:rPr lang="en-US" baseline="0" dirty="0"/>
              <a:t>.</a:t>
            </a:r>
          </a:p>
          <a:p>
            <a:endParaRPr lang="en-US" baseline="0" dirty="0"/>
          </a:p>
          <a:p>
            <a:r>
              <a:rPr lang="en-US" baseline="0" dirty="0"/>
              <a:t>Nous </a:t>
            </a:r>
            <a:r>
              <a:rPr lang="en-US" baseline="0" dirty="0" err="1"/>
              <a:t>avons</a:t>
            </a:r>
            <a:r>
              <a:rPr lang="en-US" baseline="0" dirty="0"/>
              <a:t> pour ambition de </a:t>
            </a:r>
            <a:r>
              <a:rPr lang="en-US" baseline="0" dirty="0" err="1"/>
              <a:t>vous</a:t>
            </a:r>
            <a:r>
              <a:rPr lang="en-US" baseline="0" dirty="0"/>
              <a:t> aider </a:t>
            </a:r>
            <a:r>
              <a:rPr lang="en-US" baseline="0" dirty="0" err="1"/>
              <a:t>dans</a:t>
            </a:r>
            <a:r>
              <a:rPr lang="en-US" baseline="0" dirty="0"/>
              <a:t> </a:t>
            </a:r>
            <a:r>
              <a:rPr lang="en-US" baseline="0" dirty="0" err="1"/>
              <a:t>votre</a:t>
            </a:r>
            <a:r>
              <a:rPr lang="en-US" baseline="0" dirty="0"/>
              <a:t> passion et de </a:t>
            </a:r>
            <a:r>
              <a:rPr lang="en-US" baseline="0" dirty="0" err="1"/>
              <a:t>vous</a:t>
            </a:r>
            <a:r>
              <a:rPr lang="en-US" baseline="0" dirty="0"/>
              <a:t> simplifier la vie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C2BCAD-A307-4802-9F8B-42017B0046A6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790820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Nous</a:t>
            </a:r>
            <a:r>
              <a:rPr lang="en-US" baseline="0" dirty="0"/>
              <a:t> </a:t>
            </a:r>
            <a:r>
              <a:rPr lang="en-US" baseline="0" dirty="0" err="1"/>
              <a:t>voulons</a:t>
            </a:r>
            <a:r>
              <a:rPr lang="en-US" baseline="0" dirty="0"/>
              <a:t> </a:t>
            </a:r>
            <a:r>
              <a:rPr lang="en-US" baseline="0" dirty="0" err="1"/>
              <a:t>réunir</a:t>
            </a:r>
            <a:r>
              <a:rPr lang="en-US" baseline="0" dirty="0"/>
              <a:t> les </a:t>
            </a:r>
            <a:r>
              <a:rPr lang="en-US" baseline="0" dirty="0" err="1"/>
              <a:t>passionnés</a:t>
            </a:r>
            <a:r>
              <a:rPr lang="en-US" baseline="0" dirty="0"/>
              <a:t> de </a:t>
            </a:r>
            <a:r>
              <a:rPr lang="en-US" baseline="0" dirty="0" err="1"/>
              <a:t>musique</a:t>
            </a:r>
            <a:r>
              <a:rPr lang="en-US" baseline="0" dirty="0"/>
              <a:t> </a:t>
            </a:r>
            <a:r>
              <a:rPr lang="en-US" baseline="0" dirty="0" err="1"/>
              <a:t>autour</a:t>
            </a:r>
            <a:r>
              <a:rPr lang="en-US" baseline="0" dirty="0"/>
              <a:t> d’un </a:t>
            </a:r>
            <a:r>
              <a:rPr lang="en-US" baseline="0" dirty="0" err="1"/>
              <a:t>espace</a:t>
            </a:r>
            <a:r>
              <a:rPr lang="en-US" baseline="0" dirty="0"/>
              <a:t> </a:t>
            </a:r>
            <a:r>
              <a:rPr lang="en-US" baseline="0" dirty="0" err="1"/>
              <a:t>communautaire</a:t>
            </a:r>
            <a:r>
              <a:rPr lang="en-US" baseline="0" dirty="0"/>
              <a:t> </a:t>
            </a:r>
            <a:r>
              <a:rPr lang="en-US" baseline="0" dirty="0" err="1"/>
              <a:t>disponible</a:t>
            </a:r>
            <a:r>
              <a:rPr lang="en-US" baseline="0" dirty="0"/>
              <a:t> sur web et mobile.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C2BCAD-A307-4802-9F8B-42017B0046A6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471709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Modifier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31AC8-0F46-4D5D-B10B-DE66DFACEA4E}" type="datetimeFigureOut">
              <a:rPr lang="fr-FR" smtClean="0"/>
              <a:t>17/11/2016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33384-7C83-4A9A-BA9D-3FFF89FB79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07012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31AC8-0F46-4D5D-B10B-DE66DFACEA4E}" type="datetimeFigureOut">
              <a:rPr lang="fr-FR" smtClean="0"/>
              <a:t>17/11/2016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33384-7C83-4A9A-BA9D-3FFF89FB79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556290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31AC8-0F46-4D5D-B10B-DE66DFACEA4E}" type="datetimeFigureOut">
              <a:rPr lang="fr-FR" smtClean="0"/>
              <a:t>17/11/2016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33384-7C83-4A9A-BA9D-3FFF89FB79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084171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31AC8-0F46-4D5D-B10B-DE66DFACEA4E}" type="datetimeFigureOut">
              <a:rPr lang="fr-FR" smtClean="0"/>
              <a:t>17/11/2016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33384-7C83-4A9A-BA9D-3FFF89FB79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3629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31AC8-0F46-4D5D-B10B-DE66DFACEA4E}" type="datetimeFigureOut">
              <a:rPr lang="fr-FR" smtClean="0"/>
              <a:t>17/11/2016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33384-7C83-4A9A-BA9D-3FFF89FB79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6788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31AC8-0F46-4D5D-B10B-DE66DFACEA4E}" type="datetimeFigureOut">
              <a:rPr lang="fr-FR" smtClean="0"/>
              <a:t>17/11/2016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33384-7C83-4A9A-BA9D-3FFF89FB79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28807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31AC8-0F46-4D5D-B10B-DE66DFACEA4E}" type="datetimeFigureOut">
              <a:rPr lang="fr-FR" smtClean="0"/>
              <a:t>17/11/2016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33384-7C83-4A9A-BA9D-3FFF89FB79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738229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31AC8-0F46-4D5D-B10B-DE66DFACEA4E}" type="datetimeFigureOut">
              <a:rPr lang="fr-FR" smtClean="0"/>
              <a:t>17/11/2016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33384-7C83-4A9A-BA9D-3FFF89FB79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859684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31AC8-0F46-4D5D-B10B-DE66DFACEA4E}" type="datetimeFigureOut">
              <a:rPr lang="fr-FR" smtClean="0"/>
              <a:t>17/11/2016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33384-7C83-4A9A-BA9D-3FFF89FB79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582027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31AC8-0F46-4D5D-B10B-DE66DFACEA4E}" type="datetimeFigureOut">
              <a:rPr lang="fr-FR" smtClean="0"/>
              <a:t>17/11/2016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33384-7C83-4A9A-BA9D-3FFF89FB79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759756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31AC8-0F46-4D5D-B10B-DE66DFACEA4E}" type="datetimeFigureOut">
              <a:rPr lang="fr-FR" smtClean="0"/>
              <a:t>17/11/2016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33384-7C83-4A9A-BA9D-3FFF89FB79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7418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431AC8-0F46-4D5D-B10B-DE66DFACEA4E}" type="datetimeFigureOut">
              <a:rPr lang="fr-FR" smtClean="0"/>
              <a:t>17/11/2016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C33384-7C83-4A9A-BA9D-3FFF89FB79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401433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gif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7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png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21.png"/><Relationship Id="rId5" Type="http://schemas.openxmlformats.org/officeDocument/2006/relationships/image" Target="../media/image20.jp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jp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jp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jp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7.jpg"/><Relationship Id="rId7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jp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30" t="26125" r="26519" b="26064"/>
          <a:stretch/>
        </p:blipFill>
        <p:spPr>
          <a:xfrm>
            <a:off x="10668000" y="5916706"/>
            <a:ext cx="766752" cy="770965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8236" y="5916707"/>
            <a:ext cx="1508043" cy="770064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6"/>
          <a:stretch/>
        </p:blipFill>
        <p:spPr>
          <a:xfrm>
            <a:off x="1950234" y="2817197"/>
            <a:ext cx="8291532" cy="772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10303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Image 3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30" t="26125" r="26519" b="26064"/>
          <a:stretch/>
        </p:blipFill>
        <p:spPr>
          <a:xfrm>
            <a:off x="10668000" y="5916706"/>
            <a:ext cx="766752" cy="770965"/>
          </a:xfrm>
          <a:prstGeom prst="rect">
            <a:avLst/>
          </a:prstGeom>
        </p:spPr>
      </p:pic>
      <p:pic>
        <p:nvPicPr>
          <p:cNvPr id="32" name="Image 3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8236" y="5916707"/>
            <a:ext cx="1508043" cy="770064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6819" y="1693302"/>
            <a:ext cx="8898363" cy="1977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3653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Image 3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30" t="26125" r="26519" b="26064"/>
          <a:stretch/>
        </p:blipFill>
        <p:spPr>
          <a:xfrm>
            <a:off x="10668000" y="5916706"/>
            <a:ext cx="766752" cy="770965"/>
          </a:xfrm>
          <a:prstGeom prst="rect">
            <a:avLst/>
          </a:prstGeom>
        </p:spPr>
      </p:pic>
      <p:pic>
        <p:nvPicPr>
          <p:cNvPr id="32" name="Image 3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8236" y="5916707"/>
            <a:ext cx="1508043" cy="770064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7037" y="1914525"/>
            <a:ext cx="6257925" cy="3028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72451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Image 30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30" t="26125" r="26519" b="26064"/>
          <a:stretch/>
        </p:blipFill>
        <p:spPr>
          <a:xfrm>
            <a:off x="10668000" y="5916706"/>
            <a:ext cx="766752" cy="770965"/>
          </a:xfrm>
          <a:prstGeom prst="rect">
            <a:avLst/>
          </a:prstGeom>
        </p:spPr>
      </p:pic>
      <p:pic>
        <p:nvPicPr>
          <p:cNvPr id="32" name="Image 3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8236" y="5916707"/>
            <a:ext cx="1508043" cy="770064"/>
          </a:xfrm>
          <a:prstGeom prst="rect">
            <a:avLst/>
          </a:prstGeom>
        </p:spPr>
      </p:pic>
      <p:pic>
        <p:nvPicPr>
          <p:cNvPr id="3" name="EPIC Game of Thrones Theme (Cover) + Fan Trailer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414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68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51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78" t="24908" r="23564" b="23954"/>
          <a:stretch/>
        </p:blipFill>
        <p:spPr>
          <a:xfrm>
            <a:off x="10671048" y="5916168"/>
            <a:ext cx="825019" cy="831195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8236" y="5916707"/>
            <a:ext cx="1508043" cy="770064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381"/>
          <a:stretch/>
        </p:blipFill>
        <p:spPr>
          <a:xfrm>
            <a:off x="1966927" y="3011570"/>
            <a:ext cx="8258146" cy="834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757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381" y="-1152587"/>
            <a:ext cx="12221381" cy="8146053"/>
          </a:xfrm>
          <a:prstGeom prst="rect">
            <a:avLst/>
          </a:prstGeom>
        </p:spPr>
      </p:pic>
      <p:pic>
        <p:nvPicPr>
          <p:cNvPr id="4" name="Game of Thrones Season 4- New York Philharmonic - cut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31" name="Image 30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30" t="26125" r="26519" b="26064"/>
          <a:stretch/>
        </p:blipFill>
        <p:spPr>
          <a:xfrm>
            <a:off x="10668000" y="5916706"/>
            <a:ext cx="766752" cy="770965"/>
          </a:xfrm>
          <a:prstGeom prst="rect">
            <a:avLst/>
          </a:prstGeom>
        </p:spPr>
      </p:pic>
      <p:pic>
        <p:nvPicPr>
          <p:cNvPr id="32" name="Image 3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78236" y="5916707"/>
            <a:ext cx="1508043" cy="770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918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9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Image 3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30" t="26125" r="26519" b="26064"/>
          <a:stretch/>
        </p:blipFill>
        <p:spPr>
          <a:xfrm>
            <a:off x="10668000" y="5916706"/>
            <a:ext cx="766752" cy="770965"/>
          </a:xfrm>
          <a:prstGeom prst="rect">
            <a:avLst/>
          </a:prstGeom>
        </p:spPr>
      </p:pic>
      <p:pic>
        <p:nvPicPr>
          <p:cNvPr id="32" name="Image 3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8236" y="5916707"/>
            <a:ext cx="1508043" cy="770064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381" y="-1152587"/>
            <a:ext cx="12221381" cy="8146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1981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Image 3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30" t="26125" r="26519" b="26064"/>
          <a:stretch/>
        </p:blipFill>
        <p:spPr>
          <a:xfrm>
            <a:off x="10668000" y="5916706"/>
            <a:ext cx="766752" cy="770965"/>
          </a:xfrm>
          <a:prstGeom prst="rect">
            <a:avLst/>
          </a:prstGeom>
        </p:spPr>
      </p:pic>
      <p:pic>
        <p:nvPicPr>
          <p:cNvPr id="32" name="Image 3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8236" y="5916707"/>
            <a:ext cx="1508043" cy="770064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3702" y="-1638575"/>
            <a:ext cx="12853166" cy="8603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393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Image 3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30" t="26125" r="26519" b="26064"/>
          <a:stretch/>
        </p:blipFill>
        <p:spPr>
          <a:xfrm>
            <a:off x="10668000" y="5916706"/>
            <a:ext cx="766752" cy="770965"/>
          </a:xfrm>
          <a:prstGeom prst="rect">
            <a:avLst/>
          </a:prstGeom>
        </p:spPr>
      </p:pic>
      <p:pic>
        <p:nvPicPr>
          <p:cNvPr id="32" name="Image 3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8236" y="5916707"/>
            <a:ext cx="1508043" cy="770064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6883" y="-106878"/>
            <a:ext cx="12778886" cy="7113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7461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720" y="1645920"/>
            <a:ext cx="2562279" cy="3225114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8936" y="1759810"/>
            <a:ext cx="4031844" cy="2997334"/>
          </a:xfrm>
          <a:prstGeom prst="rect">
            <a:avLst/>
          </a:prstGeom>
        </p:spPr>
      </p:pic>
      <p:sp>
        <p:nvSpPr>
          <p:cNvPr id="5" name="Flèche : droite 4"/>
          <p:cNvSpPr/>
          <p:nvPr/>
        </p:nvSpPr>
        <p:spPr>
          <a:xfrm>
            <a:off x="4173182" y="2917655"/>
            <a:ext cx="2593571" cy="68164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30" t="26125" r="26519" b="26064"/>
          <a:stretch/>
        </p:blipFill>
        <p:spPr>
          <a:xfrm>
            <a:off x="10668000" y="5916706"/>
            <a:ext cx="766752" cy="770965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8236" y="5916707"/>
            <a:ext cx="1508043" cy="770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0133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260" y="2483487"/>
            <a:ext cx="2859739" cy="1549978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8936" y="1759810"/>
            <a:ext cx="4031844" cy="2997334"/>
          </a:xfrm>
          <a:prstGeom prst="rect">
            <a:avLst/>
          </a:prstGeom>
        </p:spPr>
      </p:pic>
      <p:sp>
        <p:nvSpPr>
          <p:cNvPr id="4" name="Flèche : droite 3"/>
          <p:cNvSpPr/>
          <p:nvPr/>
        </p:nvSpPr>
        <p:spPr>
          <a:xfrm>
            <a:off x="4173182" y="2917655"/>
            <a:ext cx="2593571" cy="68164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30" t="26125" r="26519" b="26064"/>
          <a:stretch/>
        </p:blipFill>
        <p:spPr>
          <a:xfrm>
            <a:off x="10668000" y="5916706"/>
            <a:ext cx="766752" cy="770965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8236" y="5916707"/>
            <a:ext cx="1508043" cy="770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589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125" y="2247239"/>
            <a:ext cx="3372763" cy="1930906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8936" y="1759810"/>
            <a:ext cx="4031844" cy="2997334"/>
          </a:xfrm>
          <a:prstGeom prst="rect">
            <a:avLst/>
          </a:prstGeom>
        </p:spPr>
      </p:pic>
      <p:sp>
        <p:nvSpPr>
          <p:cNvPr id="4" name="Flèche : droite 3"/>
          <p:cNvSpPr/>
          <p:nvPr/>
        </p:nvSpPr>
        <p:spPr>
          <a:xfrm>
            <a:off x="4173182" y="2917655"/>
            <a:ext cx="2593571" cy="68164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30" t="26125" r="26519" b="26064"/>
          <a:stretch/>
        </p:blipFill>
        <p:spPr>
          <a:xfrm>
            <a:off x="10668000" y="5916706"/>
            <a:ext cx="766752" cy="770965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8236" y="5916707"/>
            <a:ext cx="1508043" cy="770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38787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9681" y="864544"/>
            <a:ext cx="2319808" cy="1328090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847" y="1759809"/>
            <a:ext cx="3614532" cy="2687098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30" t="26125" r="26519" b="26064"/>
          <a:stretch/>
        </p:blipFill>
        <p:spPr>
          <a:xfrm>
            <a:off x="10668000" y="5916706"/>
            <a:ext cx="766752" cy="770965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8236" y="5916707"/>
            <a:ext cx="1508043" cy="770064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9681" y="4014081"/>
            <a:ext cx="2318319" cy="1256528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4716" y="1987675"/>
            <a:ext cx="1814124" cy="2283419"/>
          </a:xfrm>
          <a:prstGeom prst="rect">
            <a:avLst/>
          </a:prstGeom>
        </p:spPr>
      </p:pic>
      <p:sp>
        <p:nvSpPr>
          <p:cNvPr id="11" name="Flèche : droite 10"/>
          <p:cNvSpPr/>
          <p:nvPr/>
        </p:nvSpPr>
        <p:spPr>
          <a:xfrm>
            <a:off x="4173182" y="2917655"/>
            <a:ext cx="2593571" cy="68164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645206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30" t="26125" r="26519" b="26064"/>
          <a:stretch/>
        </p:blipFill>
        <p:spPr>
          <a:xfrm>
            <a:off x="10668000" y="5916706"/>
            <a:ext cx="766752" cy="770965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8236" y="5916707"/>
            <a:ext cx="1508043" cy="770064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71" t="65169" r="16179"/>
          <a:stretch/>
        </p:blipFill>
        <p:spPr>
          <a:xfrm>
            <a:off x="2387600" y="2755559"/>
            <a:ext cx="7416801" cy="1121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4518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30" t="26125" r="26519" b="26064"/>
          <a:stretch/>
        </p:blipFill>
        <p:spPr>
          <a:xfrm>
            <a:off x="10668000" y="5916706"/>
            <a:ext cx="766752" cy="770965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8236" y="5916707"/>
            <a:ext cx="1508043" cy="770064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9025" y="552450"/>
            <a:ext cx="4328726" cy="5047395"/>
          </a:xfrm>
          <a:prstGeom prst="rect">
            <a:avLst/>
          </a:prstGeom>
        </p:spPr>
      </p:pic>
      <p:sp>
        <p:nvSpPr>
          <p:cNvPr id="7" name="Ellipse 6"/>
          <p:cNvSpPr/>
          <p:nvPr/>
        </p:nvSpPr>
        <p:spPr>
          <a:xfrm>
            <a:off x="7547956" y="552450"/>
            <a:ext cx="409795" cy="3952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286812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30" t="26125" r="26519" b="26064"/>
          <a:stretch/>
        </p:blipFill>
        <p:spPr>
          <a:xfrm>
            <a:off x="10668000" y="5916706"/>
            <a:ext cx="766752" cy="770965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8236" y="5916707"/>
            <a:ext cx="1508043" cy="770064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7250" y="1064600"/>
            <a:ext cx="5182306" cy="4852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5552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e 19"/>
          <p:cNvGrpSpPr/>
          <p:nvPr/>
        </p:nvGrpSpPr>
        <p:grpSpPr>
          <a:xfrm>
            <a:off x="690560" y="395109"/>
            <a:ext cx="7805739" cy="4506850"/>
            <a:chOff x="690560" y="420987"/>
            <a:chExt cx="7805739" cy="4506850"/>
          </a:xfrm>
        </p:grpSpPr>
        <p:grpSp>
          <p:nvGrpSpPr>
            <p:cNvPr id="21" name="Groupe 20"/>
            <p:cNvGrpSpPr/>
            <p:nvPr/>
          </p:nvGrpSpPr>
          <p:grpSpPr>
            <a:xfrm>
              <a:off x="690560" y="420987"/>
              <a:ext cx="7805739" cy="4506850"/>
              <a:chOff x="690560" y="420987"/>
              <a:chExt cx="7805739" cy="4506850"/>
            </a:xfrm>
          </p:grpSpPr>
          <p:sp>
            <p:nvSpPr>
              <p:cNvPr id="23" name="Rectangle 22"/>
              <p:cNvSpPr/>
              <p:nvPr/>
            </p:nvSpPr>
            <p:spPr>
              <a:xfrm>
                <a:off x="690560" y="420987"/>
                <a:ext cx="7805739" cy="450685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>
                <a:glow>
                  <a:schemeClr val="accent1"/>
                </a:glow>
                <a:outerShdw blurRad="63500" dist="50800" dir="5400000" algn="ctr" rotWithShape="0">
                  <a:srgbClr val="000000">
                    <a:alpha val="43137"/>
                  </a:srgbClr>
                </a:outerShdw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24" name="Ellipse 23"/>
              <p:cNvSpPr/>
              <p:nvPr/>
            </p:nvSpPr>
            <p:spPr>
              <a:xfrm>
                <a:off x="8229600" y="502919"/>
                <a:ext cx="109728" cy="109728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25" name="Ellipse 24"/>
              <p:cNvSpPr/>
              <p:nvPr/>
            </p:nvSpPr>
            <p:spPr>
              <a:xfrm>
                <a:off x="8046720" y="502919"/>
                <a:ext cx="109728" cy="109728"/>
              </a:xfrm>
              <a:prstGeom prst="ellipse">
                <a:avLst/>
              </a:prstGeom>
              <a:solidFill>
                <a:srgbClr val="FFFF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6" name="Ellipse 25"/>
              <p:cNvSpPr/>
              <p:nvPr/>
            </p:nvSpPr>
            <p:spPr>
              <a:xfrm>
                <a:off x="7863839" y="502919"/>
                <a:ext cx="112682" cy="109728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</p:grpSp>
        <p:pic>
          <p:nvPicPr>
            <p:cNvPr id="22" name="Image 2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3279" y="682985"/>
              <a:ext cx="7597790" cy="4133992"/>
            </a:xfrm>
            <a:prstGeom prst="rect">
              <a:avLst/>
            </a:prstGeom>
          </p:spPr>
        </p:pic>
      </p:grpSp>
      <p:pic>
        <p:nvPicPr>
          <p:cNvPr id="13" name="Imag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54459" y="547049"/>
            <a:ext cx="746454" cy="876337"/>
          </a:xfrm>
          <a:prstGeom prst="rect">
            <a:avLst/>
          </a:prstGeom>
        </p:spPr>
      </p:pic>
      <p:pic>
        <p:nvPicPr>
          <p:cNvPr id="14" name="Imag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45798" y="1989086"/>
            <a:ext cx="963777" cy="963777"/>
          </a:xfrm>
          <a:prstGeom prst="rect">
            <a:avLst/>
          </a:prstGeom>
        </p:spPr>
      </p:pic>
      <p:pic>
        <p:nvPicPr>
          <p:cNvPr id="15" name="Imag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78918" y="3707040"/>
            <a:ext cx="897535" cy="897535"/>
          </a:xfrm>
          <a:prstGeom prst="rect">
            <a:avLst/>
          </a:prstGeom>
        </p:spPr>
      </p:pic>
      <p:grpSp>
        <p:nvGrpSpPr>
          <p:cNvPr id="27" name="Groupe 26"/>
          <p:cNvGrpSpPr/>
          <p:nvPr/>
        </p:nvGrpSpPr>
        <p:grpSpPr>
          <a:xfrm>
            <a:off x="6697232" y="2470975"/>
            <a:ext cx="1714107" cy="3133725"/>
            <a:chOff x="7172325" y="2828925"/>
            <a:chExt cx="1714107" cy="3133725"/>
          </a:xfrm>
        </p:grpSpPr>
        <p:sp>
          <p:nvSpPr>
            <p:cNvPr id="28" name="Rectangle : coins arrondis 27"/>
            <p:cNvSpPr/>
            <p:nvPr/>
          </p:nvSpPr>
          <p:spPr>
            <a:xfrm>
              <a:off x="7172325" y="2828925"/>
              <a:ext cx="1714107" cy="3133725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  <a:effectLst>
              <a:outerShdw blurRad="127000" dist="50800" dir="5400000" algn="ctr" rotWithShape="0">
                <a:srgbClr val="000000">
                  <a:alpha val="43137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29" name="Ellipse 28"/>
            <p:cNvSpPr/>
            <p:nvPr/>
          </p:nvSpPr>
          <p:spPr>
            <a:xfrm>
              <a:off x="7572375" y="2896757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pic>
          <p:nvPicPr>
            <p:cNvPr id="30" name="Image 29"/>
            <p:cNvPicPr>
              <a:picLocks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265520" y="3069364"/>
              <a:ext cx="1534064" cy="2698786"/>
            </a:xfrm>
            <a:prstGeom prst="rect">
              <a:avLst/>
            </a:prstGeom>
          </p:spPr>
        </p:pic>
      </p:grpSp>
      <p:pic>
        <p:nvPicPr>
          <p:cNvPr id="31" name="Image 30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30" t="26125" r="26519" b="26064"/>
          <a:stretch/>
        </p:blipFill>
        <p:spPr>
          <a:xfrm>
            <a:off x="10668000" y="5916706"/>
            <a:ext cx="766752" cy="770965"/>
          </a:xfrm>
          <a:prstGeom prst="rect">
            <a:avLst/>
          </a:prstGeom>
        </p:spPr>
      </p:pic>
      <p:pic>
        <p:nvPicPr>
          <p:cNvPr id="32" name="Image 3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78236" y="5916707"/>
            <a:ext cx="1508043" cy="770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29488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821</TotalTime>
  <Words>461</Words>
  <Application>Microsoft Office PowerPoint</Application>
  <PresentationFormat>Grand écran</PresentationFormat>
  <Paragraphs>56</Paragraphs>
  <Slides>17</Slides>
  <Notes>17</Notes>
  <HiddenSlides>0</HiddenSlides>
  <MMClips>2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Music Sheet Writer</dc:title>
  <dc:creator>jonathan racaud</dc:creator>
  <cp:lastModifiedBy>jonathan racaud</cp:lastModifiedBy>
  <cp:revision>70</cp:revision>
  <dcterms:created xsi:type="dcterms:W3CDTF">2016-10-19T15:09:57Z</dcterms:created>
  <dcterms:modified xsi:type="dcterms:W3CDTF">2016-11-17T14:15:56Z</dcterms:modified>
</cp:coreProperties>
</file>

<file path=docProps/thumbnail.jpeg>
</file>